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AF148-532D-CE8F-F149-1C29744C9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BD70C-E6BD-88BA-9764-79271EE78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ED53D-874D-2B80-55C6-A45F6AD0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C263F-C097-1488-23B2-F36E537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11005-A8D2-CE02-2589-B41DD0D6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2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1D570-6F70-657C-BDC5-CC27E187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58539-460D-A548-29A5-E20A2C9F3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5540B-8C0B-E809-366F-8F84F822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31927-1D10-CA02-83ED-A090C897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9CAC1-EF76-94E4-FEAA-D79CA1DA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3A46C-77F4-9CAC-80F0-D5D550A45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5AE48-5ACC-5B17-D15D-670F2BA69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CFABF-00AE-3FCD-0944-FB859CE7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9B9FB-410F-9133-13DC-680BE844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767A7-E662-246D-F838-C285DA95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4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6219-5B4D-C7A7-E991-71E7254B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86FA-6DEE-280B-56B2-BDC5480C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032E5-5A40-4C84-E751-A225FC97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681A2-CA48-B26A-4235-AF611ED9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FF617-C231-D494-0269-497B061D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0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7C295-0853-7ED2-F7E9-C26B2951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875CF-BC8D-5292-36AC-905A47B2D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8EB10-24A5-AC89-98F8-1CDAC1A7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1F023-F64F-F93D-B867-C814D11D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79C16-75C4-4A6B-B81E-17314AA0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9936A-EC17-2C7C-79A0-839A627C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B8432-1463-3016-3B2C-8709F8EB7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ECB95-5B87-E818-466A-28AD94B0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8393D-AFF9-4A38-8BDB-B4934B86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AB004-C4CD-5D53-D3BB-DFC0E49A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46B5C-1E08-B79B-BCF7-C9763141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2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1641-4182-95D2-DEB4-95908789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D2684-E698-60F2-64B7-62003BDA8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A02F7-397E-96B3-DA89-C21B1F822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63C224-B24A-7FA0-9FC7-C4347FAD9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2BDDC-5792-A99D-466A-E61D9CBC1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7A10D-8095-7CA1-5B5B-8BA183F9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A56304-0766-6BC8-0917-E8A09B1EF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480AF-599A-DAC1-6389-FA94A42B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9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3907-7B49-3F40-E478-7CE1F111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F0330-A265-8C5B-4DAB-4F0EDE91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38BF1-C1FA-0946-8FD3-0F780FDE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ECA4C-3997-DBF1-9228-6A834808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78E55-2C6A-EF67-BA5B-8E556A0B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FCDC6-F73A-3800-8710-1D3316A8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A7808-48FA-6E37-156F-CDCA0009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5DD3-EC72-6957-EF15-98BE35960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247A4-CF56-E028-1C3D-451DE08F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DB7D1-3E26-8F37-0DDA-F3FD04B23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2098B-579A-25D0-42FF-1F158D66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229A6-977D-E535-9DC0-74F06CAF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D9692-820A-8DFD-FE07-12C0B395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4BB5-F5D5-515A-1221-BBC8CCA6C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A300F-8DC5-352B-87B3-EFE529B8B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28897-0386-69F1-8E0E-B512F6BE6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2DBD-1E38-C894-C612-3CCE355FE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19060-7290-91C8-4EF1-5197DC96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2473C-A79E-F628-453B-5D41F648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1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90B65-14B7-6A6C-B4E7-B783A4C31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53BD3-DCC6-0AA4-E3F2-5B1D94E32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A7C2D-E0D1-05CD-BC3A-E83126C1F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41B5-AE19-4698-BC15-D5F7FED90A5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28735-5024-1C0D-E89E-45CE3077A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B7C33-8388-D1C5-5A15-2A1EAF4BC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FCB3-764F-457B-ADB3-5512B717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6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B5C4D-966A-C397-E5A9-8876062C1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oster with a picture of a city&#10;&#10;Description automatically generated with medium confidence">
            <a:extLst>
              <a:ext uri="{FF2B5EF4-FFF2-40B4-BE49-F238E27FC236}">
                <a16:creationId xmlns:a16="http://schemas.microsoft.com/office/drawing/2014/main" id="{39B13455-326E-2397-A8A0-1D3C2030A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1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Rosemery</dc:creator>
  <cp:lastModifiedBy>Rosemery</cp:lastModifiedBy>
  <cp:revision>1</cp:revision>
  <dcterms:created xsi:type="dcterms:W3CDTF">2024-02-08T17:54:56Z</dcterms:created>
  <dcterms:modified xsi:type="dcterms:W3CDTF">2024-02-08T17:56:36Z</dcterms:modified>
</cp:coreProperties>
</file>