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74044-5550-0B8C-B094-D8EAD1638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64B45C-C85F-3B41-A47D-40329D90C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FCCA3-279B-0A4D-A3F4-2043CBEE8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5ADC-3B55-1147-BB81-304888E9F966}" type="datetimeFigureOut">
              <a:rPr lang="en-US" smtClean="0"/>
              <a:t>4/14/24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E3172-C2FC-B121-70BC-DA9881CB3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A0322-4513-027C-2C07-A0AF7ADD4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541A-B608-F548-AA1D-A44237EC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8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44199-D626-4CBF-8716-E26368F2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E9339E-F169-BBEC-1DCE-8C3DCB847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CB490-30F0-C441-BD61-1D29460F6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5ADC-3B55-1147-BB81-304888E9F966}" type="datetimeFigureOut">
              <a:rPr lang="en-US" smtClean="0"/>
              <a:t>4/14/24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32A22-4338-0E33-9198-92D1ED37D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29891-C499-92A5-528A-88F4CB643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541A-B608-F548-AA1D-A44237EC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779C49-C4DC-D955-A560-537FBDE106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F39CD4-DB2F-D47A-4022-C5A6DDD79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2C033-C67B-6C40-A920-F720D04C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5ADC-3B55-1147-BB81-304888E9F966}" type="datetimeFigureOut">
              <a:rPr lang="en-US" smtClean="0"/>
              <a:t>4/14/24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75E94-3A1F-559A-7A9C-928CF9BEB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A829D-D423-462E-C9D4-1BDCA87F7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541A-B608-F548-AA1D-A44237EC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0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3E13F-E273-1B10-C2F2-53B93A43A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B9F4F-0352-964F-1F75-B3AA1C6C0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9C97A-D4F0-FED3-0298-430595354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5ADC-3B55-1147-BB81-304888E9F966}" type="datetimeFigureOut">
              <a:rPr lang="en-US" smtClean="0"/>
              <a:t>4/14/24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99A8D-A69E-0968-DC38-8A52AFC75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C9A51-A892-2E94-349C-5008A762B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541A-B608-F548-AA1D-A44237EC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1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13ED6-1E3B-A75B-7923-98AE326AE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D009B-B112-0AB4-F58B-385B58CEE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8EA4C-2D6C-0A0F-7525-BBCE5E35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5ADC-3B55-1147-BB81-304888E9F966}" type="datetimeFigureOut">
              <a:rPr lang="en-US" smtClean="0"/>
              <a:t>4/14/24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D1237-5A68-800D-8067-D9D4825DF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F6943-757A-1039-7139-58AD22A2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541A-B608-F548-AA1D-A44237EC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80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278A8-61D4-F5DF-FB64-3562C87F8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7F947-93C5-8933-701E-CA2FA5125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262342-CFD8-2041-D251-27C83EB64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D67F8-2B63-1E09-95CF-DFAA24D2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5ADC-3B55-1147-BB81-304888E9F966}" type="datetimeFigureOut">
              <a:rPr lang="en-US" smtClean="0"/>
              <a:t>4/14/24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40BBC-BA2B-E69F-8B42-21AF2BCB2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1AC211-07AE-15B3-6A96-DDEF4AF3A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541A-B608-F548-AA1D-A44237EC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8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A843C-5D3D-09A8-D95A-7697B94C9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D56B0-0FED-6D2C-7D8A-931B8F7D6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BBB8D-80DC-A5B4-57E4-E7A2534AD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49EF52-C82F-1EF2-3EF3-A70363D42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1A661B-8CA7-1962-6FE8-05BEA0113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87D142-31AD-2070-C0DB-9F4ADD626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5ADC-3B55-1147-BB81-304888E9F966}" type="datetimeFigureOut">
              <a:rPr lang="en-US" smtClean="0"/>
              <a:t>4/14/24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B20438-18A8-2887-813F-4E70B55FA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A8CB83-9993-52AA-ACA0-EC41D89F5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541A-B608-F548-AA1D-A44237EC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3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BF730-9297-EE9C-3B61-A403177F5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5837B-0C8D-C812-EE76-37CFD81A3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5ADC-3B55-1147-BB81-304888E9F966}" type="datetimeFigureOut">
              <a:rPr lang="en-US" smtClean="0"/>
              <a:t>4/14/24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19269A-BE55-A86C-ECC0-A004FC9AE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30B32-2DD0-D0A4-8984-0B77150A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541A-B608-F548-AA1D-A44237EC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87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B04B9F-0405-898B-62D2-4BD88C851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5ADC-3B55-1147-BB81-304888E9F966}" type="datetimeFigureOut">
              <a:rPr lang="en-US" smtClean="0"/>
              <a:t>4/14/24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F25E3D-F5A5-6827-E33F-B0246C612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27A0B-25FC-2166-A8CC-4E2F2C57F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541A-B608-F548-AA1D-A44237EC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09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CC3AC-196C-1179-65F5-2F9E73E25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DA216-C6AF-335F-4805-566ED2C4B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8C83E-3A43-447A-31C3-5D9F4F5E5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C2877-B5EF-16CB-72BC-465806580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5ADC-3B55-1147-BB81-304888E9F966}" type="datetimeFigureOut">
              <a:rPr lang="en-US" smtClean="0"/>
              <a:t>4/14/24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F47C4-E758-22C2-78E7-F33C4C48B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3CB3F-F4AD-9A16-9333-685F975F3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541A-B608-F548-AA1D-A44237EC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6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D2DDB-BE8F-CEF4-6384-9FC711021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7A9577-644E-4AD7-60F3-4D1C8F6A0E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58BE43-3ED8-8D63-E526-CD8F218E0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38DCD-ADD7-60F4-D786-838CA366A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5ADC-3B55-1147-BB81-304888E9F966}" type="datetimeFigureOut">
              <a:rPr lang="en-US" smtClean="0"/>
              <a:t>4/14/24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F01EC0-DC7C-70B1-4136-8B335DA36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D35F3-9747-AEA6-165F-E651360A8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541A-B608-F548-AA1D-A44237EC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1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CF37AE-F740-97AE-A593-F4B4309E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C29CB-2B2B-F567-FCF3-EB3410E50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CA075-5220-BFA1-9151-24DF84E4E5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25ADC-3B55-1147-BB81-304888E9F966}" type="datetimeFigureOut">
              <a:rPr lang="en-US" smtClean="0"/>
              <a:t>4/14/24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C5F4A-30D5-C4EF-682D-282D39B58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2B5ED-C2D8-CF0E-D0BE-438F550C7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541A-B608-F548-AA1D-A44237EC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3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918D48-97F5-B0BD-38E7-32DFB8668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29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Rosemery Cook</dc:creator>
  <cp:lastModifiedBy>Rosemery Cook</cp:lastModifiedBy>
  <cp:revision>1</cp:revision>
  <dcterms:created xsi:type="dcterms:W3CDTF">2024-04-14T12:25:38Z</dcterms:created>
  <dcterms:modified xsi:type="dcterms:W3CDTF">2024-04-14T12:26:47Z</dcterms:modified>
</cp:coreProperties>
</file>