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772B-6564-F752-CB42-10F9DBD9B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339B6-0792-AE26-1405-3A3177094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37C4D-0478-38B3-3A4C-AA8C45C1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98E8F-B73D-D4B3-A139-287FCE94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193C4-A009-D12A-347F-90A71D49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6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F99A-C295-086D-CA14-74C8C86C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7B01D-2A37-23AD-9D94-3C2F22F01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34551-2657-2327-79F0-F0098B21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B417-E1B5-C0AB-741B-B51497EC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DDE75-D997-9327-2C11-A6412928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F68A0-F945-0FCC-36D8-2DC262CA2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7678B-475F-E0B7-8E2A-F6A123290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F6738-DA80-E90C-EE1D-FEA4C582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F3DC6-2C17-3949-7C0A-17EED49C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C7E10-7F14-F05D-D187-77E057E0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3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7E3B-1CBF-39DC-50F1-CE8320DD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1A02B-9DE4-E91A-B47D-AB69CCF5B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3F58C-CF72-40B8-5A0C-68215BA7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AE805-27C1-DCC3-490A-4A589E03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C02E4-7CEF-C57E-CE55-52C15576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A3E6-8376-2FA9-C31B-65F1791F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0607-E3B6-6924-96C7-2694BE34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49AD1-99A3-B2EF-FBC3-1DAFE63D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9A72C-28AC-A31D-4505-0B2F7D22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7C33E-A92D-58CE-F510-F75C1B88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E4B9-E8BB-E112-D1BA-7753E778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5540-ABC8-6F47-4E9A-5B038E2FF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055EA-DEB2-FA16-D067-172EA457D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0E989-D4DF-78F7-62EC-B1799E34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5CF5F-2F22-F865-5200-9C4FB2C6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E2234-320C-BCE1-1EFC-480110AA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4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1D6E-50CB-DB2C-3BAC-97DB261A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47F3D-601B-4766-9497-920FC61F3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278AE-1758-4CAD-CE29-EA54A6E98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552E5-27F4-253C-7AF4-CC9FFE6F6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86618-EA1A-111F-06EC-6EF344C33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5C7A3-4460-97E6-A743-BB836A55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A2A3E-075B-4EF0-E770-2BCC980AF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1B8AD-357D-BB04-B1FC-F58AD619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AA3D-BCE7-A9CE-AD07-64BCE75B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3EEFB-25BD-F767-6A83-2AB8AC5C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2C1BF-AB51-E71C-0851-DD4614DC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52285-2983-26EC-5528-60AD26A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4FFCA-6820-A1AA-9173-51D5FB33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8F0D7-A52B-0967-2C43-1B5FB315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69601-8A0D-2231-60F7-0DF8E35F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1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57D3-79EB-F7EB-AC0F-49D8126A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88AA-2BB9-F023-B223-EF2C03A55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078C3-DB43-C94E-89F2-A7B3FB1AE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A6533-E40C-8A94-BAF6-DC23A6C4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02AD0-2D2F-5861-8875-9269AE5C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C2845-0DCD-C42B-EF1A-15DD3C6D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9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A7F9-61A5-1D39-A1D4-9256F8A4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5B7E0-7450-C127-9618-8E85186E7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28EE8-55A0-2BC5-C35B-A4436C2AE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E14AE-AF16-5C7B-6E7B-9C992A0C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4BBB2-35C0-A417-3A08-18EB97FB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FECD3-0F42-7982-928A-A3629CFC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A9411-98A4-59F2-07C7-778ACBA6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D39AE-1048-89C5-BF03-6A9041C6A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CB7DB-0028-ED86-AFAD-E298729A0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FE4A-CF19-774E-AA8C-617CAC0BC7C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C0562-85AB-4748-35A1-37961F35C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1B141-0259-2B01-D7ED-1493B3959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9ECD-FB19-E143-BCF8-BCA963E9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83DE8-FBE3-4E51-EDF1-6B8B4B9C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7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Rosemery Cook</dc:creator>
  <cp:lastModifiedBy>Rosemery Cook</cp:lastModifiedBy>
  <cp:revision>2</cp:revision>
  <dcterms:created xsi:type="dcterms:W3CDTF">2024-06-09T12:19:38Z</dcterms:created>
  <dcterms:modified xsi:type="dcterms:W3CDTF">2024-06-24T15:28:25Z</dcterms:modified>
</cp:coreProperties>
</file>